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4" r:id="rId4"/>
    <p:sldId id="261" r:id="rId5"/>
    <p:sldId id="260" r:id="rId6"/>
    <p:sldId id="268" r:id="rId7"/>
    <p:sldId id="269" r:id="rId8"/>
    <p:sldId id="270" r:id="rId9"/>
    <p:sldId id="271" r:id="rId10"/>
    <p:sldId id="266" r:id="rId11"/>
    <p:sldId id="272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2678"/>
    <a:srgbClr val="B12980"/>
    <a:srgbClr val="CB2F93"/>
    <a:srgbClr val="CCE6FB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E5248-85E4-4226-882C-66A015FAFA22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459ED-4260-4633-9F83-15FBDFA005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12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459ED-4260-4633-9F83-15FBDFA0050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22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5968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9812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1134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04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5049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504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898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343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7321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161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373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A35B8-BFAB-4061-A2C3-565B937D2A21}" type="datetimeFigureOut">
              <a:rPr lang="ru-RU" smtClean="0"/>
              <a:t>18.05.2017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CABD2-219D-4913-AF9C-B8549D8FB3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54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98269" y="2800351"/>
            <a:ext cx="9144000" cy="1475422"/>
          </a:xfrm>
        </p:spPr>
        <p:txBody>
          <a:bodyPr>
            <a:noAutofit/>
          </a:bodyPr>
          <a:lstStyle/>
          <a:p>
            <a:r>
              <a:rPr lang="ru-RU" sz="4800" dirty="0" smtClean="0">
                <a:solidFill>
                  <a:srgbClr val="A62678"/>
                </a:solidFill>
                <a:effectLst>
                  <a:glow rad="63500">
                    <a:schemeClr val="bg1">
                      <a:alpha val="84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«Памятники природы Александровского района»</a:t>
            </a:r>
            <a:endParaRPr lang="ru-RU" sz="4800" dirty="0">
              <a:solidFill>
                <a:srgbClr val="A62678"/>
              </a:solidFill>
              <a:effectLst>
                <a:glow rad="63500">
                  <a:schemeClr val="bg1">
                    <a:alpha val="84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42896" y="5052790"/>
            <a:ext cx="7340443" cy="1475422"/>
          </a:xfrm>
        </p:spPr>
        <p:txBody>
          <a:bodyPr>
            <a:normAutofit/>
          </a:bodyPr>
          <a:lstStyle/>
          <a:p>
            <a:pPr algn="r"/>
            <a:r>
              <a:rPr lang="ru-RU" dirty="0" smtClean="0">
                <a:solidFill>
                  <a:srgbClr val="B1298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Выполнил:</a:t>
            </a:r>
          </a:p>
          <a:p>
            <a:pPr algn="r"/>
            <a:r>
              <a:rPr lang="ru-RU" dirty="0" smtClean="0">
                <a:solidFill>
                  <a:srgbClr val="B1298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Владимир Вартанян</a:t>
            </a:r>
            <a:endParaRPr lang="ru-RU" dirty="0">
              <a:solidFill>
                <a:srgbClr val="B1298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57" y="547912"/>
            <a:ext cx="2237423" cy="225243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07574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36265" y="5787851"/>
            <a:ext cx="10515600" cy="911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Спрайт игрового персонажа игры «ПАМЯТНИКИ </a:t>
            </a:r>
            <a:r>
              <a:rPr lang="ru-RU" dirty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ПРИРОДЫ АЛЕКСАНДРОВСКОГО РАЙОНА»</a:t>
            </a:r>
          </a:p>
          <a:p>
            <a:pPr marL="0" indent="0">
              <a:buNone/>
            </a:pPr>
            <a:endParaRPr lang="ru-RU" dirty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57" y="5560375"/>
            <a:ext cx="1131507" cy="113910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45" y="429913"/>
            <a:ext cx="6984818" cy="500787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19059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0" y="361950"/>
            <a:ext cx="7578820" cy="5675619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36265" y="6162675"/>
            <a:ext cx="10515600" cy="53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Вопрос №3 из викторины «Александровский  район»</a:t>
            </a:r>
            <a:endParaRPr lang="ru-RU" dirty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57" y="5560375"/>
            <a:ext cx="1131507" cy="113910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07392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00045" y="5742867"/>
            <a:ext cx="7340443" cy="657968"/>
          </a:xfrm>
        </p:spPr>
        <p:txBody>
          <a:bodyPr>
            <a:normAutofit/>
          </a:bodyPr>
          <a:lstStyle/>
          <a:p>
            <a:r>
              <a:rPr lang="ru-RU" sz="3600" smtClean="0">
                <a:solidFill>
                  <a:srgbClr val="B1298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Благодарю </a:t>
            </a:r>
            <a:r>
              <a:rPr lang="ru-RU" sz="3600" dirty="0" smtClean="0">
                <a:solidFill>
                  <a:srgbClr val="B1298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за внимание !</a:t>
            </a:r>
            <a:endParaRPr lang="ru-RU" sz="2000" dirty="0">
              <a:solidFill>
                <a:srgbClr val="B1298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791"/>
            <a:ext cx="12221692" cy="30515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98267" y="2691289"/>
            <a:ext cx="9144000" cy="1475422"/>
          </a:xfrm>
        </p:spPr>
        <p:txBody>
          <a:bodyPr>
            <a:noAutofit/>
          </a:bodyPr>
          <a:lstStyle/>
          <a:p>
            <a:r>
              <a:rPr lang="ru-RU" sz="4800" dirty="0" smtClean="0">
                <a:solidFill>
                  <a:srgbClr val="A62678"/>
                </a:solidFill>
                <a:effectLst>
                  <a:glow rad="63500">
                    <a:schemeClr val="bg1">
                      <a:alpha val="84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«Памятники природы Александровского района»</a:t>
            </a:r>
            <a:endParaRPr lang="ru-RU" sz="4800" dirty="0">
              <a:solidFill>
                <a:srgbClr val="A62678"/>
              </a:solidFill>
              <a:effectLst>
                <a:glow rad="63500">
                  <a:schemeClr val="bg1">
                    <a:alpha val="84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57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A62678"/>
                </a:solidFill>
                <a:latin typeface="Impact" panose="020B0806030902050204" pitchFamily="34" charset="0"/>
              </a:rPr>
              <a:t>Цели проекта</a:t>
            </a:r>
            <a:r>
              <a:rPr lang="ru-RU" dirty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 «ПАМЯТНИКИ ПРИРОДЫ АЛЕКСАНДРОВСКОГО РАЙОНА»</a:t>
            </a:r>
            <a:r>
              <a:rPr lang="ru-RU" dirty="0" smtClean="0">
                <a:solidFill>
                  <a:srgbClr val="A62678"/>
                </a:solidFill>
                <a:latin typeface="Impact" panose="020B0806030902050204" pitchFamily="34" charset="0"/>
              </a:rPr>
              <a:t> </a:t>
            </a:r>
            <a:endParaRPr lang="ru-RU" dirty="0">
              <a:solidFill>
                <a:srgbClr val="A62678"/>
              </a:solidFill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4521758"/>
          </a:xfrm>
        </p:spPr>
        <p:txBody>
          <a:bodyPr>
            <a:normAutofit lnSpcReduction="10000"/>
          </a:bodyPr>
          <a:lstStyle/>
          <a:p>
            <a:pPr lvl="0"/>
            <a:r>
              <a:rPr lang="ru-RU" dirty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обучение программированию в </a:t>
            </a:r>
            <a:r>
              <a:rPr lang="ru-RU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игровой форме;</a:t>
            </a:r>
          </a:p>
          <a:p>
            <a:r>
              <a:rPr lang="ru-RU" dirty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рассказать о достопримечательностях Александровского </a:t>
            </a:r>
            <a:r>
              <a:rPr lang="ru-RU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района;</a:t>
            </a:r>
            <a:endParaRPr lang="ru-RU" dirty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  <a:p>
            <a:r>
              <a:rPr lang="ru-RU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совершенствовать навык </a:t>
            </a:r>
            <a:r>
              <a:rPr lang="ru-RU" dirty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управления мышкой и использования </a:t>
            </a:r>
            <a:r>
              <a:rPr lang="ru-RU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клавиатуры.</a:t>
            </a:r>
          </a:p>
          <a:p>
            <a:endParaRPr lang="ru-RU" dirty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  <a:p>
            <a:pPr marL="0" indent="0">
              <a:buNone/>
            </a:pPr>
            <a:endParaRPr lang="ru-RU" dirty="0" smtClean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  <a:p>
            <a:pPr marL="0" indent="0">
              <a:buNone/>
            </a:pPr>
            <a:endParaRPr lang="ru-RU" dirty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https://vk.com/aleksrayongame</a:t>
            </a:r>
            <a:endParaRPr lang="ru-RU" dirty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  <a:p>
            <a:pPr marL="0" lvl="0" indent="0">
              <a:buNone/>
            </a:pPr>
            <a:r>
              <a:rPr lang="en-US" dirty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https://ok.ru/group/53482309746854</a:t>
            </a:r>
            <a:endParaRPr lang="ru-RU" dirty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  <a:p>
            <a:pPr marL="0" indent="0">
              <a:buNone/>
            </a:pPr>
            <a:endParaRPr lang="ru-RU" dirty="0">
              <a:solidFill>
                <a:srgbClr val="A62678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927" y="4541855"/>
            <a:ext cx="2143237" cy="215762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315430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57" y="0"/>
            <a:ext cx="9023420" cy="57341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57" y="5560375"/>
            <a:ext cx="1131507" cy="113910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487157" y="5888334"/>
            <a:ext cx="9023420" cy="81114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На скриншоте представлена карта </a:t>
            </a:r>
            <a:r>
              <a:rPr lang="ru-RU" dirty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игры «ПАМЯТНИКИ ПРИРОДЫ АЛЕКСАНДРОВСКОГО РАЙОНА»</a:t>
            </a:r>
          </a:p>
          <a:p>
            <a:pPr marL="0" indent="0">
              <a:buNone/>
            </a:pPr>
            <a:endParaRPr lang="ru-RU" dirty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032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6265" y="5870216"/>
            <a:ext cx="10515600" cy="8292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Памятники природы Александровского района*</a:t>
            </a:r>
            <a:br>
              <a:rPr lang="ru-RU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</a:br>
            <a:r>
              <a:rPr lang="ru-RU" sz="1950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*Игровые объекты «ПАМЯТНИКИ </a:t>
            </a:r>
            <a:r>
              <a:rPr lang="ru-RU" sz="1950" dirty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ПРИРОДЫ АЛЕКСАНДРОВСКОГО РАЙОНА»</a:t>
            </a:r>
          </a:p>
          <a:p>
            <a:pPr marL="0" indent="0" algn="ctr">
              <a:buNone/>
            </a:pPr>
            <a:endParaRPr lang="ru-RU" sz="2000" dirty="0" smtClean="0">
              <a:solidFill>
                <a:srgbClr val="A62678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57" y="5560375"/>
            <a:ext cx="1131507" cy="113910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9" y="1033560"/>
            <a:ext cx="2266742" cy="1825742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5" y="3564180"/>
            <a:ext cx="3199464" cy="96753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067" y="3540428"/>
            <a:ext cx="3535732" cy="639980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48" y="925789"/>
            <a:ext cx="2814200" cy="325461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45" y="1503464"/>
            <a:ext cx="2997854" cy="79470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1050276" y="2862951"/>
            <a:ext cx="1955242" cy="3487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Скалы «Слоны»</a:t>
            </a: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1050276" y="4492767"/>
            <a:ext cx="1955242" cy="348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Скала «Бегемот»</a:t>
            </a: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722645" y="4141460"/>
            <a:ext cx="1955242" cy="348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Скала «Лягушка»</a:t>
            </a: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9119251" y="2229517"/>
            <a:ext cx="1955242" cy="348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Скала «Черепаха»</a:t>
            </a: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9119251" y="4390393"/>
            <a:ext cx="1955242" cy="348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A62678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mpact" panose="020B0806030902050204" pitchFamily="34" charset="0"/>
              </a:rPr>
              <a:t>Скала «Дракон»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77952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5599"/>
              </a:clrFrom>
              <a:clrTo>
                <a:srgbClr val="FF5599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42" y="2756884"/>
            <a:ext cx="1131507" cy="113910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89987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5599"/>
              </a:clrFrom>
              <a:clrTo>
                <a:srgbClr val="FF5599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42" y="2756884"/>
            <a:ext cx="1131507" cy="113910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755905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5599"/>
              </a:clrFrom>
              <a:clrTo>
                <a:srgbClr val="FF5599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42" y="2756884"/>
            <a:ext cx="1131507" cy="113910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268504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5599"/>
              </a:clrFrom>
              <a:clrTo>
                <a:srgbClr val="FF5599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42" y="2756884"/>
            <a:ext cx="1131507" cy="113910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5821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5599"/>
              </a:clrFrom>
              <a:clrTo>
                <a:srgbClr val="FF5599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42" y="2756884"/>
            <a:ext cx="1131507" cy="1139101"/>
          </a:xfrm>
          <a:prstGeom prst="rect">
            <a:avLst/>
          </a:prstGeom>
          <a:effectLst>
            <a:glow rad="635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53525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75">
        <p15:prstTrans prst="pageCurlDouble"/>
      </p:transition>
    </mc:Choice>
    <mc:Fallback>
      <p:transition spd="slow" advTm="308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0.7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|1|1.7|0.8|0.7|0.8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1.7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7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110</Words>
  <Application>Microsoft Office PowerPoint</Application>
  <PresentationFormat>Широкоэкранный</PresentationFormat>
  <Paragraphs>24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Impact</vt:lpstr>
      <vt:lpstr>Тема Office</vt:lpstr>
      <vt:lpstr>«Памятники природы Александровского района»</vt:lpstr>
      <vt:lpstr>Цели проекта «ПАМЯТНИКИ ПРИРОДЫ АЛЕКСАНДРОВСКОГО РАЙОНА»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«Памятники природы Александровского района»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«Памятники природы Александровского района»</dc:title>
  <dc:creator>Вова Котиков</dc:creator>
  <cp:lastModifiedBy>Вова Котиков</cp:lastModifiedBy>
  <cp:revision>20</cp:revision>
  <dcterms:created xsi:type="dcterms:W3CDTF">2017-02-27T06:58:21Z</dcterms:created>
  <dcterms:modified xsi:type="dcterms:W3CDTF">2017-05-18T16:02:57Z</dcterms:modified>
</cp:coreProperties>
</file>